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848"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60" d="100"/>
          <a:sy n="60" d="100"/>
        </p:scale>
        <p:origin x="168" y="155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5/13/24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5/13/24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5/13/24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5/13/24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5/13/24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5/13/24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5/13/24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5/13/24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5/13/24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5/13/24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5/13/24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5/13/24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Tree>
    <p:extLst>
      <p:ext uri="{BB962C8B-B14F-4D97-AF65-F5344CB8AC3E}">
        <p14:creationId xmlns:p14="http://schemas.microsoft.com/office/powerpoint/2010/main" val="274307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5/13/24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D_String_Manipulation.R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5/13/24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a:t>
            </a:r>
            <a:r>
              <a:rPr lang="en-US" sz="2800" dirty="0" err="1"/>
              <a:t>E_Cleaning.R</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E_Cleaning.R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Summarizing the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5/13/24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F_Frequency.R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Word </a:t>
            </a:r>
            <a:r>
              <a:rPr lang="en-US" dirty="0"/>
              <a:t>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What’s offline!!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F_Frequency.R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5/13/24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5/13/24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5/13/24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4305</TotalTime>
  <Words>2765</Words>
  <Application>Microsoft Macintosh PowerPoint</Application>
  <PresentationFormat>On-screen Show (4:3)</PresentationFormat>
  <Paragraphs>556</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E_Cleaning.R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F_Frequency.R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136</cp:revision>
  <cp:lastPrinted>2018-11-26T18:56:28Z</cp:lastPrinted>
  <dcterms:created xsi:type="dcterms:W3CDTF">2018-05-23T17:24:59Z</dcterms:created>
  <dcterms:modified xsi:type="dcterms:W3CDTF">2024-05-14T00:51:37Z</dcterms:modified>
</cp:coreProperties>
</file>